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Moontime" charset="1" panose="00000000000000000000"/>
      <p:regular r:id="rId18"/>
    </p:embeddedFont>
    <p:embeddedFont>
      <p:font typeface="Comica"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github.com/WittyhacksCR002/WH002_Ctrl-Alt-Defeat"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http://www.yogagenie.co/" TargetMode="External" Type="http://schemas.openxmlformats.org/officeDocument/2006/relationships/hyperlink"/><Relationship Id="rId6" Target="https://github.com/WittyhacksCR002/WH002_Ctrl-Alt-Defeat/tree/master" TargetMode="External" Type="http://schemas.openxmlformats.org/officeDocument/2006/relationships/hyperlink"/><Relationship Id="rId7" Target="../media/image4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2" Target="../media/image48.pn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jpe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0"/>
          </a:blip>
          <a:srcRect l="454" t="0" r="454" b="0"/>
          <a:stretch>
            <a:fillRect/>
          </a:stretch>
        </p:blipFill>
        <p:spPr>
          <a:xfrm flipH="false" flipV="false" rot="0">
            <a:off x="5402413" y="1798150"/>
            <a:ext cx="6951377" cy="66907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172" y="-668293"/>
            <a:ext cx="2446436" cy="411480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864009" y="6950278"/>
            <a:ext cx="2423991" cy="4114800"/>
          </a:xfrm>
          <a:prstGeom prst="rect">
            <a:avLst/>
          </a:prstGeom>
        </p:spPr>
      </p:pic>
      <p:sp>
        <p:nvSpPr>
          <p:cNvPr name="TextBox 5" id="5"/>
          <p:cNvSpPr txBox="true"/>
          <p:nvPr/>
        </p:nvSpPr>
        <p:spPr>
          <a:xfrm rot="0">
            <a:off x="3985231" y="3866854"/>
            <a:ext cx="10317538" cy="1794509"/>
          </a:xfrm>
          <a:prstGeom prst="rect">
            <a:avLst/>
          </a:prstGeom>
        </p:spPr>
        <p:txBody>
          <a:bodyPr anchor="t" rtlCol="false" tIns="0" lIns="0" bIns="0" rIns="0">
            <a:spAutoFit/>
          </a:bodyPr>
          <a:lstStyle/>
          <a:p>
            <a:pPr algn="ctr">
              <a:lnSpc>
                <a:spcPts val="10919"/>
              </a:lnSpc>
            </a:pPr>
            <a:r>
              <a:rPr lang="en-US" sz="12999" spc="-129">
                <a:solidFill>
                  <a:srgbClr val="22423D"/>
                </a:solidFill>
                <a:latin typeface="Comica"/>
              </a:rPr>
              <a:t>YogaGenie</a:t>
            </a:r>
          </a:p>
        </p:txBody>
      </p:sp>
      <p:sp>
        <p:nvSpPr>
          <p:cNvPr name="TextBox 6" id="6"/>
          <p:cNvSpPr txBox="true"/>
          <p:nvPr/>
        </p:nvSpPr>
        <p:spPr>
          <a:xfrm rot="0">
            <a:off x="4384720" y="7580754"/>
            <a:ext cx="9518559" cy="804545"/>
          </a:xfrm>
          <a:prstGeom prst="rect">
            <a:avLst/>
          </a:prstGeom>
        </p:spPr>
        <p:txBody>
          <a:bodyPr anchor="t" rtlCol="false" tIns="0" lIns="0" bIns="0" rIns="0">
            <a:spAutoFit/>
          </a:bodyPr>
          <a:lstStyle/>
          <a:p>
            <a:pPr algn="ctr">
              <a:lnSpc>
                <a:spcPts val="6580"/>
              </a:lnSpc>
            </a:pPr>
            <a:r>
              <a:rPr lang="en-US" sz="4700" spc="780">
                <a:solidFill>
                  <a:srgbClr val="22423D"/>
                </a:solidFill>
                <a:latin typeface="Glacial Indifference"/>
              </a:rPr>
              <a:t>- </a:t>
            </a:r>
            <a:r>
              <a:rPr lang="en-US" sz="4700" spc="780">
                <a:solidFill>
                  <a:srgbClr val="22423D"/>
                </a:solidFill>
                <a:latin typeface="Glacial Indifference"/>
                <a:hlinkClick r:id="rId7" tooltip="https://github.com/WittyhacksCR002/WH002_Ctrl-Alt-Defeat"/>
              </a:rPr>
              <a:t>WH002_Ctrl-Alt-Defeat</a:t>
            </a:r>
            <a:r>
              <a:rPr lang="en-US" sz="4700" spc="780">
                <a:solidFill>
                  <a:srgbClr val="22423D"/>
                </a:solidFill>
                <a:latin typeface="Glacial Indifference"/>
              </a:rPr>
              <a:t>-</a:t>
            </a:r>
          </a:p>
        </p:txBody>
      </p:sp>
      <p:sp>
        <p:nvSpPr>
          <p:cNvPr name="TextBox 7" id="7"/>
          <p:cNvSpPr txBox="true"/>
          <p:nvPr/>
        </p:nvSpPr>
        <p:spPr>
          <a:xfrm rot="0">
            <a:off x="1028700" y="5819160"/>
            <a:ext cx="16230600" cy="1513205"/>
          </a:xfrm>
          <a:prstGeom prst="rect">
            <a:avLst/>
          </a:prstGeom>
        </p:spPr>
        <p:txBody>
          <a:bodyPr anchor="t" rtlCol="false" tIns="0" lIns="0" bIns="0" rIns="0">
            <a:spAutoFit/>
          </a:bodyPr>
          <a:lstStyle/>
          <a:p>
            <a:pPr>
              <a:lnSpc>
                <a:spcPts val="3999"/>
              </a:lnSpc>
            </a:pPr>
            <a:r>
              <a:rPr lang="en-US" sz="3199" spc="531">
                <a:solidFill>
                  <a:srgbClr val="22423D"/>
                </a:solidFill>
                <a:latin typeface="Glacial Indifference"/>
              </a:rPr>
              <a:t>Generate personalized yoga poses based on the physical or mental issues you are facing.</a:t>
            </a:r>
          </a:p>
          <a:p>
            <a:pPr>
              <a:lnSpc>
                <a:spcPts val="39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p:nvPr/>
        </p:nvGrpSpPr>
        <p:grpSpPr>
          <a:xfrm rot="0">
            <a:off x="9421057" y="2392947"/>
            <a:ext cx="7201808" cy="7060584"/>
            <a:chOff x="0" y="0"/>
            <a:chExt cx="9602411" cy="9414112"/>
          </a:xfrm>
        </p:grpSpPr>
        <p:sp>
          <p:nvSpPr>
            <p:cNvPr name="TextBox 3" id="3"/>
            <p:cNvSpPr txBox="true"/>
            <p:nvPr/>
          </p:nvSpPr>
          <p:spPr>
            <a:xfrm rot="0">
              <a:off x="8639656" y="2794856"/>
              <a:ext cx="962755" cy="1040572"/>
            </a:xfrm>
            <a:prstGeom prst="rect">
              <a:avLst/>
            </a:prstGeom>
          </p:spPr>
          <p:txBody>
            <a:bodyPr anchor="t" rtlCol="false" tIns="0" lIns="0" bIns="0" rIns="0">
              <a:spAutoFit/>
            </a:bodyPr>
            <a:lstStyle/>
            <a:p>
              <a:pPr algn="ctr">
                <a:lnSpc>
                  <a:spcPts val="3205"/>
                </a:lnSpc>
              </a:pPr>
              <a:r>
                <a:rPr lang="en-US" sz="2289">
                  <a:solidFill>
                    <a:srgbClr val="000000"/>
                  </a:solidFill>
                  <a:latin typeface="Open Sans Light"/>
                </a:rPr>
                <a:t>React</a:t>
              </a:r>
            </a:p>
            <a:p>
              <a:pPr algn="ctr">
                <a:lnSpc>
                  <a:spcPts val="3205"/>
                </a:lnSpc>
              </a:pPr>
              <a:r>
                <a:rPr lang="en-US" sz="2289">
                  <a:solidFill>
                    <a:srgbClr val="000000"/>
                  </a:solidFill>
                  <a:latin typeface="Open Sans Light"/>
                </a:rPr>
                <a:t>40%</a:t>
              </a:r>
            </a:p>
          </p:txBody>
        </p:sp>
        <p:sp>
          <p:nvSpPr>
            <p:cNvPr name="TextBox 4" id="4"/>
            <p:cNvSpPr txBox="true"/>
            <p:nvPr/>
          </p:nvSpPr>
          <p:spPr>
            <a:xfrm rot="0">
              <a:off x="2454529" y="8373540"/>
              <a:ext cx="2175642" cy="1040572"/>
            </a:xfrm>
            <a:prstGeom prst="rect">
              <a:avLst/>
            </a:prstGeom>
          </p:spPr>
          <p:txBody>
            <a:bodyPr anchor="t" rtlCol="false" tIns="0" lIns="0" bIns="0" rIns="0">
              <a:spAutoFit/>
            </a:bodyPr>
            <a:lstStyle/>
            <a:p>
              <a:pPr algn="ctr">
                <a:lnSpc>
                  <a:spcPts val="3205"/>
                </a:lnSpc>
              </a:pPr>
              <a:r>
                <a:rPr lang="en-US" sz="2289">
                  <a:solidFill>
                    <a:srgbClr val="000000"/>
                  </a:solidFill>
                  <a:latin typeface="Open Sans Light"/>
                </a:rPr>
                <a:t>Tailwind CSS</a:t>
              </a:r>
            </a:p>
            <a:p>
              <a:pPr algn="ctr">
                <a:lnSpc>
                  <a:spcPts val="3205"/>
                </a:lnSpc>
              </a:pPr>
              <a:r>
                <a:rPr lang="en-US" sz="2289">
                  <a:solidFill>
                    <a:srgbClr val="000000"/>
                  </a:solidFill>
                  <a:latin typeface="Open Sans Light"/>
                </a:rPr>
                <a:t>30%</a:t>
              </a:r>
            </a:p>
          </p:txBody>
        </p:sp>
        <p:sp>
          <p:nvSpPr>
            <p:cNvPr name="TextBox 5" id="5"/>
            <p:cNvSpPr txBox="true"/>
            <p:nvPr/>
          </p:nvSpPr>
          <p:spPr>
            <a:xfrm rot="0">
              <a:off x="0" y="2794856"/>
              <a:ext cx="1399737" cy="1040572"/>
            </a:xfrm>
            <a:prstGeom prst="rect">
              <a:avLst/>
            </a:prstGeom>
          </p:spPr>
          <p:txBody>
            <a:bodyPr anchor="t" rtlCol="false" tIns="0" lIns="0" bIns="0" rIns="0">
              <a:spAutoFit/>
            </a:bodyPr>
            <a:lstStyle/>
            <a:p>
              <a:pPr algn="ctr">
                <a:lnSpc>
                  <a:spcPts val="3205"/>
                </a:lnSpc>
              </a:pPr>
              <a:r>
                <a:rPr lang="en-US" sz="2289">
                  <a:solidFill>
                    <a:srgbClr val="000000"/>
                  </a:solidFill>
                  <a:latin typeface="Open Sans Light"/>
                </a:rPr>
                <a:t>Open AI</a:t>
              </a:r>
            </a:p>
            <a:p>
              <a:pPr algn="ctr">
                <a:lnSpc>
                  <a:spcPts val="3205"/>
                </a:lnSpc>
              </a:pPr>
              <a:r>
                <a:rPr lang="en-US" sz="2289">
                  <a:solidFill>
                    <a:srgbClr val="000000"/>
                  </a:solidFill>
                  <a:latin typeface="Open Sans Light"/>
                </a:rPr>
                <a:t>20%</a:t>
              </a:r>
            </a:p>
          </p:txBody>
        </p:sp>
        <p:sp>
          <p:nvSpPr>
            <p:cNvPr name="TextBox 6" id="6"/>
            <p:cNvSpPr txBox="true"/>
            <p:nvPr/>
          </p:nvSpPr>
          <p:spPr>
            <a:xfrm rot="0">
              <a:off x="3072716" y="-47625"/>
              <a:ext cx="939268" cy="1040572"/>
            </a:xfrm>
            <a:prstGeom prst="rect">
              <a:avLst/>
            </a:prstGeom>
          </p:spPr>
          <p:txBody>
            <a:bodyPr anchor="t" rtlCol="false" tIns="0" lIns="0" bIns="0" rIns="0">
              <a:spAutoFit/>
            </a:bodyPr>
            <a:lstStyle/>
            <a:p>
              <a:pPr algn="ctr">
                <a:lnSpc>
                  <a:spcPts val="3205"/>
                </a:lnSpc>
              </a:pPr>
              <a:r>
                <a:rPr lang="en-US" sz="2289">
                  <a:solidFill>
                    <a:srgbClr val="000000"/>
                  </a:solidFill>
                  <a:latin typeface="Open Sans Light"/>
                </a:rPr>
                <a:t>Fastn</a:t>
              </a:r>
            </a:p>
            <a:p>
              <a:pPr algn="ctr">
                <a:lnSpc>
                  <a:spcPts val="3205"/>
                </a:lnSpc>
              </a:pPr>
              <a:r>
                <a:rPr lang="en-US" sz="2289">
                  <a:solidFill>
                    <a:srgbClr val="000000"/>
                  </a:solidFill>
                  <a:latin typeface="Open Sans Light"/>
                </a:rPr>
                <a:t>10%</a:t>
              </a:r>
            </a:p>
          </p:txBody>
        </p:sp>
        <p:grpSp>
          <p:nvGrpSpPr>
            <p:cNvPr name="Group 7" id="7"/>
            <p:cNvGrpSpPr>
              <a:grpSpLocks noChangeAspect="true"/>
            </p:cNvGrpSpPr>
            <p:nvPr/>
          </p:nvGrpSpPr>
          <p:grpSpPr>
            <a:xfrm rot="0">
              <a:off x="1297507" y="1094112"/>
              <a:ext cx="7225889" cy="7225889"/>
              <a:chOff x="0" y="0"/>
              <a:chExt cx="2540000" cy="2540000"/>
            </a:xfrm>
          </p:grpSpPr>
          <p:sp>
            <p:nvSpPr>
              <p:cNvPr name="Freeform 8" id="8"/>
              <p:cNvSpPr/>
              <p:nvPr/>
            </p:nvSpPr>
            <p:spPr>
              <a:xfrm>
                <a:off x="1270000" y="0"/>
                <a:ext cx="1377505" cy="2333476"/>
              </a:xfrm>
              <a:custGeom>
                <a:avLst/>
                <a:gdLst/>
                <a:ahLst/>
                <a:cxnLst/>
                <a:rect r="r" b="b" t="t" l="l"/>
                <a:pathLst>
                  <a:path h="2333476" w="1377505">
                    <a:moveTo>
                      <a:pt x="0" y="0"/>
                    </a:moveTo>
                    <a:lnTo>
                      <a:pt x="0" y="0"/>
                    </a:lnTo>
                    <a:cubicBezTo>
                      <a:pt x="561922" y="0"/>
                      <a:pt x="1057045" y="369271"/>
                      <a:pt x="1217275" y="907864"/>
                    </a:cubicBezTo>
                    <a:cubicBezTo>
                      <a:pt x="1377505" y="1446457"/>
                      <a:pt x="1164747" y="2026321"/>
                      <a:pt x="694203" y="2333476"/>
                    </a:cubicBezTo>
                    <a:lnTo>
                      <a:pt x="0" y="1270000"/>
                    </a:lnTo>
                    <a:close/>
                  </a:path>
                </a:pathLst>
              </a:custGeom>
              <a:solidFill>
                <a:srgbClr val="22423D"/>
              </a:solidFill>
            </p:spPr>
          </p:sp>
          <p:sp>
            <p:nvSpPr>
              <p:cNvPr name="Freeform 9" id="9"/>
              <p:cNvSpPr/>
              <p:nvPr/>
            </p:nvSpPr>
            <p:spPr>
              <a:xfrm>
                <a:off x="44053" y="1270000"/>
                <a:ext cx="1972434" cy="1336635"/>
              </a:xfrm>
              <a:custGeom>
                <a:avLst/>
                <a:gdLst/>
                <a:ahLst/>
                <a:cxnLst/>
                <a:rect r="r" b="b" t="t" l="l"/>
                <a:pathLst>
                  <a:path h="1336635" w="1972434">
                    <a:moveTo>
                      <a:pt x="1972434" y="1027452"/>
                    </a:moveTo>
                    <a:cubicBezTo>
                      <a:pt x="1634472" y="1272995"/>
                      <a:pt x="1197372" y="1336635"/>
                      <a:pt x="803425" y="1197654"/>
                    </a:cubicBezTo>
                    <a:cubicBezTo>
                      <a:pt x="409478" y="1058673"/>
                      <a:pt x="109072" y="734847"/>
                      <a:pt x="0" y="331594"/>
                    </a:cubicBezTo>
                    <a:lnTo>
                      <a:pt x="1225947" y="0"/>
                    </a:lnTo>
                    <a:close/>
                  </a:path>
                </a:pathLst>
              </a:custGeom>
              <a:solidFill>
                <a:srgbClr val="436568"/>
              </a:solidFill>
            </p:spPr>
          </p:sp>
          <p:sp>
            <p:nvSpPr>
              <p:cNvPr name="Freeform 10" id="10"/>
              <p:cNvSpPr/>
              <p:nvPr/>
            </p:nvSpPr>
            <p:spPr>
              <a:xfrm>
                <a:off x="-115123" y="206524"/>
                <a:ext cx="1385123" cy="1455928"/>
              </a:xfrm>
              <a:custGeom>
                <a:avLst/>
                <a:gdLst/>
                <a:ahLst/>
                <a:cxnLst/>
                <a:rect r="r" b="b" t="t" l="l"/>
                <a:pathLst>
                  <a:path h="1455928" w="1385123">
                    <a:moveTo>
                      <a:pt x="177281" y="1455928"/>
                    </a:moveTo>
                    <a:cubicBezTo>
                      <a:pt x="0" y="910311"/>
                      <a:pt x="210517" y="313591"/>
                      <a:pt x="690920" y="0"/>
                    </a:cubicBezTo>
                    <a:lnTo>
                      <a:pt x="1385123" y="1063476"/>
                    </a:lnTo>
                    <a:close/>
                  </a:path>
                </a:pathLst>
              </a:custGeom>
              <a:solidFill>
                <a:srgbClr val="6B8A96"/>
              </a:solidFill>
            </p:spPr>
          </p:sp>
          <p:sp>
            <p:nvSpPr>
              <p:cNvPr name="Freeform 11" id="11"/>
              <p:cNvSpPr/>
              <p:nvPr/>
            </p:nvSpPr>
            <p:spPr>
              <a:xfrm>
                <a:off x="523513" y="0"/>
                <a:ext cx="746487" cy="1270000"/>
              </a:xfrm>
              <a:custGeom>
                <a:avLst/>
                <a:gdLst/>
                <a:ahLst/>
                <a:cxnLst/>
                <a:rect r="r" b="b" t="t" l="l"/>
                <a:pathLst>
                  <a:path h="1270000" w="746487">
                    <a:moveTo>
                      <a:pt x="0" y="242548"/>
                    </a:moveTo>
                    <a:cubicBezTo>
                      <a:pt x="216941" y="84931"/>
                      <a:pt x="478206" y="27"/>
                      <a:pt x="746360" y="0"/>
                    </a:cubicBezTo>
                    <a:lnTo>
                      <a:pt x="746487" y="1270000"/>
                    </a:lnTo>
                    <a:close/>
                  </a:path>
                </a:pathLst>
              </a:custGeom>
              <a:solidFill>
                <a:srgbClr val="9AAFC3"/>
              </a:solidFill>
            </p:spPr>
          </p:sp>
        </p:gr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1193295"/>
            <a:ext cx="4813501" cy="5492584"/>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16446" y="-1469230"/>
            <a:ext cx="5085708" cy="4114800"/>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187854" y="5520656"/>
            <a:ext cx="870022" cy="805166"/>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021961" y="8969306"/>
            <a:ext cx="963314" cy="577988"/>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8644061" y="4619791"/>
            <a:ext cx="776996" cy="900865"/>
          </a:xfrm>
          <a:prstGeom prst="rect">
            <a:avLst/>
          </a:prstGeom>
        </p:spPr>
      </p:pic>
      <p:pic>
        <p:nvPicPr>
          <p:cNvPr name="Picture 17" id="1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852948" y="1846341"/>
            <a:ext cx="832530" cy="799229"/>
          </a:xfrm>
          <a:prstGeom prst="rect">
            <a:avLst/>
          </a:prstGeom>
        </p:spPr>
      </p:pic>
      <p:sp>
        <p:nvSpPr>
          <p:cNvPr name="TextBox 18" id="18"/>
          <p:cNvSpPr txBox="true"/>
          <p:nvPr/>
        </p:nvSpPr>
        <p:spPr>
          <a:xfrm rot="0">
            <a:off x="1879867" y="1343447"/>
            <a:ext cx="4904088" cy="24885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Tech Stacks used</a:t>
            </a:r>
          </a:p>
        </p:txBody>
      </p:sp>
      <p:sp>
        <p:nvSpPr>
          <p:cNvPr name="TextBox 19" id="19"/>
          <p:cNvSpPr txBox="true"/>
          <p:nvPr/>
        </p:nvSpPr>
        <p:spPr>
          <a:xfrm rot="0">
            <a:off x="1879867" y="5124450"/>
            <a:ext cx="5427923" cy="373380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Lorem ipsum dolor sit amet, consectetur adipiscing elit. Vivamus sit amet augue nisl. </a:t>
            </a:r>
          </a:p>
          <a:p>
            <a:pPr>
              <a:lnSpc>
                <a:spcPts val="3749"/>
              </a:lnSpc>
            </a:pPr>
            <a:r>
              <a:rPr lang="en-US" sz="2999" spc="497">
                <a:solidFill>
                  <a:srgbClr val="22423D"/>
                </a:solidFill>
                <a:latin typeface="Glacial Indifference"/>
              </a:rPr>
              <a:t>Lorem ipsum dolor sit amet, consectetur adipiscing elit. Vivamus sit amet augue nisl.</a:t>
            </a:r>
          </a:p>
        </p:txBody>
      </p:sp>
      <p:sp>
        <p:nvSpPr>
          <p:cNvPr name="TextBox 20" id="20"/>
          <p:cNvSpPr txBox="true"/>
          <p:nvPr/>
        </p:nvSpPr>
        <p:spPr>
          <a:xfrm rot="0">
            <a:off x="1879867" y="3832565"/>
            <a:ext cx="5953538" cy="4667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Bold"/>
              </a:rPr>
              <a:t>PROJECT GOALS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551227" y="2740689"/>
            <a:ext cx="4216289" cy="3043394"/>
          </a:xfrm>
          <a:prstGeom prst="rect">
            <a:avLst/>
          </a:prstGeom>
        </p:spPr>
      </p:pic>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Conclusion</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0740" y="3141157"/>
            <a:ext cx="4601493" cy="781117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1193295"/>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16446" y="-1469230"/>
            <a:ext cx="5085708" cy="4114800"/>
          </a:xfrm>
          <a:prstGeom prst="rect">
            <a:avLst/>
          </a:prstGeom>
        </p:spPr>
      </p:pic>
      <p:grpSp>
        <p:nvGrpSpPr>
          <p:cNvPr name="Group 4" id="4"/>
          <p:cNvGrpSpPr>
            <a:grpSpLocks noChangeAspect="true"/>
          </p:cNvGrpSpPr>
          <p:nvPr/>
        </p:nvGrpSpPr>
        <p:grpSpPr>
          <a:xfrm rot="0">
            <a:off x="9469020" y="2520315"/>
            <a:ext cx="6640871" cy="6737985"/>
            <a:chOff x="0" y="0"/>
            <a:chExt cx="2952750" cy="2995930"/>
          </a:xfrm>
        </p:grpSpPr>
        <p:sp>
          <p:nvSpPr>
            <p:cNvPr name="Freeform 5" id="5"/>
            <p:cNvSpPr/>
            <p:nvPr/>
          </p:nvSpPr>
          <p:spPr>
            <a:xfrm>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5344" r="-46528" t="0" b="0"/>
              </a:stretch>
            </a:blipFill>
          </p:spPr>
        </p:sp>
      </p:grpSp>
      <p:sp>
        <p:nvSpPr>
          <p:cNvPr name="TextBox 6" id="6"/>
          <p:cNvSpPr txBox="true"/>
          <p:nvPr/>
        </p:nvSpPr>
        <p:spPr>
          <a:xfrm rot="0">
            <a:off x="1879867" y="1933997"/>
            <a:ext cx="4904088"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Conclusion</a:t>
            </a:r>
          </a:p>
        </p:txBody>
      </p:sp>
      <p:sp>
        <p:nvSpPr>
          <p:cNvPr name="TextBox 7" id="7"/>
          <p:cNvSpPr txBox="true"/>
          <p:nvPr/>
        </p:nvSpPr>
        <p:spPr>
          <a:xfrm rot="0">
            <a:off x="1617949" y="3222368"/>
            <a:ext cx="6570923" cy="60674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In conclusion, the personalised yoga poses website is a valuable resource for individuals looking to incorporate yoga into their wellness routine. By providing customized routines based on experience level, goals, and body type, users can feel confident and motivated to continue their practice.</a:t>
            </a:r>
          </a:p>
          <a:p>
            <a:pPr>
              <a:lnSpc>
                <a:spcPts val="374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8419" y="1792536"/>
            <a:ext cx="4198776" cy="4114800"/>
          </a:xfrm>
          <a:prstGeom prst="rect">
            <a:avLst/>
          </a:prstGeom>
        </p:spPr>
      </p:pic>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Keep in touch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30" y="6765405"/>
            <a:ext cx="5085708" cy="411480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218732">
            <a:off x="-609755" y="6201256"/>
            <a:ext cx="4198776" cy="4114800"/>
          </a:xfrm>
          <a:prstGeom prst="rect">
            <a:avLst/>
          </a:prstGeom>
        </p:spPr>
      </p:pic>
      <p:sp>
        <p:nvSpPr>
          <p:cNvPr name="TextBox 4" id="4"/>
          <p:cNvSpPr txBox="true"/>
          <p:nvPr/>
        </p:nvSpPr>
        <p:spPr>
          <a:xfrm rot="0">
            <a:off x="2333298" y="5599335"/>
            <a:ext cx="5834571" cy="380632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Keep </a:t>
            </a:r>
          </a:p>
          <a:p>
            <a:pPr>
              <a:lnSpc>
                <a:spcPts val="14282"/>
              </a:lnSpc>
            </a:pPr>
            <a:r>
              <a:rPr lang="en-US" sz="17003">
                <a:solidFill>
                  <a:srgbClr val="22423D"/>
                </a:solidFill>
                <a:latin typeface="Moontime"/>
              </a:rPr>
              <a:t>in touch</a:t>
            </a:r>
          </a:p>
        </p:txBody>
      </p:sp>
      <p:sp>
        <p:nvSpPr>
          <p:cNvPr name="TextBox 5" id="5"/>
          <p:cNvSpPr txBox="true"/>
          <p:nvPr/>
        </p:nvSpPr>
        <p:spPr>
          <a:xfrm rot="0">
            <a:off x="8877921" y="5351507"/>
            <a:ext cx="8381379" cy="3245613"/>
          </a:xfrm>
          <a:prstGeom prst="rect">
            <a:avLst/>
          </a:prstGeom>
        </p:spPr>
        <p:txBody>
          <a:bodyPr anchor="t" rtlCol="false" tIns="0" lIns="0" bIns="0" rIns="0">
            <a:spAutoFit/>
          </a:bodyPr>
          <a:lstStyle/>
          <a:p>
            <a:pPr algn="just">
              <a:lnSpc>
                <a:spcPts val="5238"/>
              </a:lnSpc>
            </a:pPr>
            <a:r>
              <a:rPr lang="en-US" sz="3099" spc="514">
                <a:solidFill>
                  <a:srgbClr val="22423D"/>
                </a:solidFill>
                <a:latin typeface="Glacial Indifference"/>
                <a:hlinkClick r:id="rId5" tooltip="http://www.yogagenie.co/"/>
              </a:rPr>
              <a:t>www.yogagenie.co</a:t>
            </a:r>
          </a:p>
          <a:p>
            <a:pPr algn="just">
              <a:lnSpc>
                <a:spcPts val="5238"/>
              </a:lnSpc>
            </a:pPr>
            <a:r>
              <a:rPr lang="en-US" sz="3099" spc="514">
                <a:solidFill>
                  <a:srgbClr val="22423D"/>
                </a:solidFill>
                <a:latin typeface="Glacial Indifference"/>
                <a:hlinkClick r:id="rId6" tooltip="https://github.com/WittyhacksCR002/WH002_Ctrl-Alt-Defeat/tree/master"/>
              </a:rPr>
              <a:t>GitHub Repo</a:t>
            </a:r>
          </a:p>
          <a:p>
            <a:pPr algn="just">
              <a:lnSpc>
                <a:spcPts val="5238"/>
              </a:lnSpc>
            </a:pPr>
            <a:r>
              <a:rPr lang="en-US" sz="3099" spc="514">
                <a:solidFill>
                  <a:srgbClr val="22423D"/>
                </a:solidFill>
                <a:latin typeface="Glacial Indifference"/>
              </a:rPr>
              <a:t>https://github.com/WittyhacksCR002/WH002_Ctrl-Alt-Defeat</a:t>
            </a:r>
          </a:p>
          <a:p>
            <a:pPr algn="just">
              <a:lnSpc>
                <a:spcPts val="5238"/>
              </a:lnSpc>
            </a:pPr>
            <a:r>
              <a:rPr lang="en-US" sz="3099" spc="514">
                <a:solidFill>
                  <a:srgbClr val="22423D"/>
                </a:solidFill>
                <a:latin typeface="Glacial Indifference"/>
              </a:rPr>
              <a:t>@wittyhacks</a:t>
            </a:r>
          </a:p>
        </p:txBody>
      </p:sp>
      <p:pic>
        <p:nvPicPr>
          <p:cNvPr name="Picture 6" id="6"/>
          <p:cNvPicPr>
            <a:picLocks noChangeAspect="true"/>
          </p:cNvPicPr>
          <p:nvPr/>
        </p:nvPicPr>
        <p:blipFill>
          <a:blip r:embed="rId7"/>
          <a:srcRect l="0" t="0" r="0" b="0"/>
          <a:stretch>
            <a:fillRect/>
          </a:stretch>
        </p:blipFill>
        <p:spPr>
          <a:xfrm flipH="false" flipV="false" rot="0">
            <a:off x="8587405" y="1836019"/>
            <a:ext cx="4955028" cy="330748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10767" y="3602832"/>
            <a:ext cx="3932332" cy="3932332"/>
            <a:chOff x="0" y="0"/>
            <a:chExt cx="12700000" cy="12700000"/>
          </a:xfrm>
        </p:grpSpPr>
        <p:sp>
          <p:nvSpPr>
            <p:cNvPr name="Freeform 3" id="3"/>
            <p:cNvSpPr/>
            <p:nvPr/>
          </p:nvSpPr>
          <p:spPr>
            <a:xfrm>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2"/>
              <a:stretch>
                <a:fillRect l="0" r="0" t="-3869" b="-3869"/>
              </a:stretch>
            </a:blipFill>
          </p:spPr>
        </p:sp>
      </p:grpSp>
      <p:grpSp>
        <p:nvGrpSpPr>
          <p:cNvPr name="Group 4" id="4"/>
          <p:cNvGrpSpPr>
            <a:grpSpLocks noChangeAspect="true"/>
          </p:cNvGrpSpPr>
          <p:nvPr/>
        </p:nvGrpSpPr>
        <p:grpSpPr>
          <a:xfrm rot="0">
            <a:off x="7163018" y="3602832"/>
            <a:ext cx="3932332" cy="3932332"/>
            <a:chOff x="0" y="0"/>
            <a:chExt cx="12700000" cy="12700000"/>
          </a:xfrm>
        </p:grpSpPr>
        <p:sp>
          <p:nvSpPr>
            <p:cNvPr name="Freeform 5" id="5"/>
            <p:cNvSpPr/>
            <p:nvPr/>
          </p:nvSpPr>
          <p:spPr>
            <a:xfrm>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3"/>
              <a:stretch>
                <a:fillRect l="0" r="0" t="-3869" b="-3869"/>
              </a:stretch>
            </a:blip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011066" y="6965639"/>
            <a:ext cx="4198776" cy="4114800"/>
          </a:xfrm>
          <a:prstGeom prst="rect">
            <a:avLst/>
          </a:prstGeom>
        </p:spPr>
      </p:pic>
      <p:grpSp>
        <p:nvGrpSpPr>
          <p:cNvPr name="Group 7" id="7"/>
          <p:cNvGrpSpPr>
            <a:grpSpLocks noChangeAspect="true"/>
          </p:cNvGrpSpPr>
          <p:nvPr/>
        </p:nvGrpSpPr>
        <p:grpSpPr>
          <a:xfrm rot="0">
            <a:off x="13044900" y="3602832"/>
            <a:ext cx="3932332" cy="3932332"/>
            <a:chOff x="0" y="0"/>
            <a:chExt cx="12700000" cy="12700000"/>
          </a:xfrm>
        </p:grpSpPr>
        <p:sp>
          <p:nvSpPr>
            <p:cNvPr name="Freeform 8" id="8"/>
            <p:cNvSpPr/>
            <p:nvPr/>
          </p:nvSpPr>
          <p:spPr>
            <a:xfrm>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6"/>
              <a:stretch>
                <a:fillRect l="0" r="0" t="-3869" b="-3869"/>
              </a:stretch>
            </a:blipFill>
          </p:spPr>
        </p:sp>
      </p:gr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01746" y="-1717592"/>
            <a:ext cx="4813501" cy="5492584"/>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3202292" y="-1243967"/>
            <a:ext cx="5085708" cy="4114800"/>
          </a:xfrm>
          <a:prstGeom prst="rect">
            <a:avLst/>
          </a:prstGeom>
        </p:spPr>
      </p:pic>
      <p:sp>
        <p:nvSpPr>
          <p:cNvPr name="TextBox 11" id="11"/>
          <p:cNvSpPr txBox="true"/>
          <p:nvPr/>
        </p:nvSpPr>
        <p:spPr>
          <a:xfrm rot="0">
            <a:off x="1305005" y="1409700"/>
            <a:ext cx="7838995"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About Us</a:t>
            </a:r>
          </a:p>
        </p:txBody>
      </p:sp>
      <p:sp>
        <p:nvSpPr>
          <p:cNvPr name="TextBox 12" id="12"/>
          <p:cNvSpPr txBox="true"/>
          <p:nvPr/>
        </p:nvSpPr>
        <p:spPr>
          <a:xfrm rot="0">
            <a:off x="12708473" y="7845969"/>
            <a:ext cx="4605188"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Nityam Patel</a:t>
            </a:r>
          </a:p>
        </p:txBody>
      </p:sp>
      <p:sp>
        <p:nvSpPr>
          <p:cNvPr name="TextBox 13" id="13"/>
          <p:cNvSpPr txBox="true"/>
          <p:nvPr/>
        </p:nvSpPr>
        <p:spPr>
          <a:xfrm rot="0">
            <a:off x="7163018" y="7845969"/>
            <a:ext cx="4164153"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Mohit Vaswani</a:t>
            </a:r>
          </a:p>
        </p:txBody>
      </p:sp>
      <p:sp>
        <p:nvSpPr>
          <p:cNvPr name="TextBox 14" id="14"/>
          <p:cNvSpPr txBox="true"/>
          <p:nvPr/>
        </p:nvSpPr>
        <p:spPr>
          <a:xfrm rot="0">
            <a:off x="839475" y="7845969"/>
            <a:ext cx="5280759"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Parth Madhvani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62172" y="-668293"/>
            <a:ext cx="2446436"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64009" y="6950278"/>
            <a:ext cx="2423991"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293156" y="-403679"/>
            <a:ext cx="11009614" cy="10362799"/>
          </a:xfrm>
          <a:prstGeom prst="rect">
            <a:avLst/>
          </a:prstGeom>
        </p:spPr>
      </p:pic>
      <p:sp>
        <p:nvSpPr>
          <p:cNvPr name="TextBox 5" id="5"/>
          <p:cNvSpPr txBox="true"/>
          <p:nvPr/>
        </p:nvSpPr>
        <p:spPr>
          <a:xfrm rot="0">
            <a:off x="3985231" y="4362956"/>
            <a:ext cx="10317538" cy="2646937"/>
          </a:xfrm>
          <a:prstGeom prst="rect">
            <a:avLst/>
          </a:prstGeom>
        </p:spPr>
        <p:txBody>
          <a:bodyPr anchor="t" rtlCol="false" tIns="0" lIns="0" bIns="0" rIns="0">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9324" y="-2500429"/>
            <a:ext cx="5452110" cy="82296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31147" y="7220542"/>
            <a:ext cx="4868329" cy="5014197"/>
          </a:xfrm>
          <a:prstGeom prst="rect">
            <a:avLst/>
          </a:prstGeom>
        </p:spPr>
      </p:pic>
      <p:sp>
        <p:nvSpPr>
          <p:cNvPr name="TextBox 4" id="4"/>
          <p:cNvSpPr txBox="true"/>
          <p:nvPr/>
        </p:nvSpPr>
        <p:spPr>
          <a:xfrm rot="0">
            <a:off x="1651537" y="5223963"/>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8121973" y="1760938"/>
            <a:ext cx="8952879" cy="6936993"/>
          </a:xfrm>
          <a:prstGeom prst="rect">
            <a:avLst/>
          </a:prstGeom>
        </p:spPr>
        <p:txBody>
          <a:bodyPr anchor="t" rtlCol="false" tIns="0" lIns="0" bIns="0" rIns="0">
            <a:spAutoFit/>
          </a:bodyPr>
          <a:lstStyle/>
          <a:p>
            <a:pPr algn="just" marL="1014732" indent="-507366" lvl="1">
              <a:lnSpc>
                <a:spcPts val="7943"/>
              </a:lnSpc>
              <a:buFont typeface="Arial"/>
              <a:buChar char="•"/>
            </a:pPr>
            <a:r>
              <a:rPr lang="en-US" sz="4700" spc="780">
                <a:solidFill>
                  <a:srgbClr val="22423D"/>
                </a:solidFill>
                <a:latin typeface="Glacial Indifference"/>
              </a:rPr>
              <a:t>Introduction</a:t>
            </a:r>
          </a:p>
          <a:p>
            <a:pPr algn="just" marL="1014732" indent="-507366" lvl="1">
              <a:lnSpc>
                <a:spcPts val="7943"/>
              </a:lnSpc>
              <a:buFont typeface="Arial"/>
              <a:buChar char="•"/>
            </a:pPr>
            <a:r>
              <a:rPr lang="en-US" sz="4700" spc="780">
                <a:solidFill>
                  <a:srgbClr val="22423D"/>
                </a:solidFill>
                <a:latin typeface="Glacial Indifference"/>
              </a:rPr>
              <a:t>How it works</a:t>
            </a:r>
          </a:p>
          <a:p>
            <a:pPr algn="just" marL="1014732" indent="-507366" lvl="1">
              <a:lnSpc>
                <a:spcPts val="7943"/>
              </a:lnSpc>
              <a:buFont typeface="Arial"/>
              <a:buChar char="•"/>
            </a:pPr>
            <a:r>
              <a:rPr lang="en-US" sz="4700" spc="780">
                <a:solidFill>
                  <a:srgbClr val="22423D"/>
                </a:solidFill>
                <a:latin typeface="Glacial Indifference"/>
              </a:rPr>
              <a:t>Features</a:t>
            </a:r>
          </a:p>
          <a:p>
            <a:pPr algn="just" marL="1014732" indent="-507366" lvl="1">
              <a:lnSpc>
                <a:spcPts val="7943"/>
              </a:lnSpc>
              <a:buFont typeface="Arial"/>
              <a:buChar char="•"/>
            </a:pPr>
            <a:r>
              <a:rPr lang="en-US" sz="4700" spc="780">
                <a:solidFill>
                  <a:srgbClr val="22423D"/>
                </a:solidFill>
                <a:latin typeface="Glacial Indifference"/>
              </a:rPr>
              <a:t>Why is this important?</a:t>
            </a:r>
          </a:p>
          <a:p>
            <a:pPr algn="just" marL="1014732" indent="-507366" lvl="1">
              <a:lnSpc>
                <a:spcPts val="7943"/>
              </a:lnSpc>
              <a:buFont typeface="Arial"/>
              <a:buChar char="•"/>
            </a:pPr>
            <a:r>
              <a:rPr lang="en-US" sz="4700" spc="780">
                <a:solidFill>
                  <a:srgbClr val="22423D"/>
                </a:solidFill>
                <a:latin typeface="Glacial Indifference"/>
              </a:rPr>
              <a:t>Benefits</a:t>
            </a:r>
          </a:p>
          <a:p>
            <a:pPr algn="just" marL="1014732" indent="-507366" lvl="1">
              <a:lnSpc>
                <a:spcPts val="7943"/>
              </a:lnSpc>
              <a:buFont typeface="Arial"/>
              <a:buChar char="•"/>
            </a:pPr>
            <a:r>
              <a:rPr lang="en-US" sz="4700" spc="780">
                <a:solidFill>
                  <a:srgbClr val="22423D"/>
                </a:solidFill>
                <a:latin typeface="Glacial Indifference"/>
              </a:rPr>
              <a:t>Conclusions</a:t>
            </a:r>
          </a:p>
          <a:p>
            <a:pPr algn="just" marL="1014732" indent="-507366" lvl="1">
              <a:lnSpc>
                <a:spcPts val="7943"/>
              </a:lnSpc>
              <a:buFont typeface="Arial"/>
              <a:buChar char="•"/>
            </a:pPr>
            <a:r>
              <a:rPr lang="en-US" sz="4700" spc="780">
                <a:solidFill>
                  <a:srgbClr val="22423D"/>
                </a:solidFill>
                <a:latin typeface="Glacial Indifference"/>
              </a:rPr>
              <a:t>Keep in touch </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45422" y="7030042"/>
            <a:ext cx="4868329" cy="5014197"/>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155675" y="518613"/>
            <a:ext cx="3927764"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8419" y="1792536"/>
            <a:ext cx="4198776"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57230" y="6765405"/>
            <a:ext cx="5085708"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97807" y="5907336"/>
            <a:ext cx="5560541" cy="4114800"/>
          </a:xfrm>
          <a:prstGeom prst="rect">
            <a:avLst/>
          </a:prstGeom>
        </p:spPr>
      </p:pic>
      <p:sp>
        <p:nvSpPr>
          <p:cNvPr name="TextBox 5" id="5"/>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522290" y="1247457"/>
            <a:ext cx="11210278" cy="7773035"/>
          </a:xfrm>
          <a:prstGeom prst="rect">
            <a:avLst/>
          </a:prstGeom>
        </p:spPr>
        <p:txBody>
          <a:bodyPr anchor="t" rtlCol="false" tIns="0" lIns="0" bIns="0" rIns="0">
            <a:spAutoFit/>
          </a:bodyPr>
          <a:lstStyle/>
          <a:p>
            <a:pPr marL="626107" indent="-313054" lvl="1">
              <a:lnSpc>
                <a:spcPts val="3624"/>
              </a:lnSpc>
              <a:buFont typeface="Arial"/>
              <a:buChar char="•"/>
            </a:pPr>
            <a:r>
              <a:rPr lang="en-US" sz="2899" spc="481">
                <a:solidFill>
                  <a:srgbClr val="22423D"/>
                </a:solidFill>
                <a:latin typeface="Glacial Indifference"/>
              </a:rPr>
              <a:t>"Welcome to our Yogagenie, where you can discover the transformative power of yoga for your mind, body, and spirit. Our mission is to provide you with credible information, resources, and guidance on the practice of yoga, so that you can experience its many benefits for yourself. Our website is designed to be a comprehensive resource for all things yoga. Here, you will find information on different yoga styles, poses, and sequences."</a:t>
            </a:r>
          </a:p>
          <a:p>
            <a:pPr marL="626107" indent="-313054" lvl="1">
              <a:lnSpc>
                <a:spcPts val="3624"/>
              </a:lnSpc>
              <a:buFont typeface="Arial"/>
              <a:buChar char="•"/>
            </a:pPr>
            <a:r>
              <a:rPr lang="en-US" sz="2899" spc="481">
                <a:solidFill>
                  <a:srgbClr val="22423D"/>
                </a:solidFill>
                <a:latin typeface="Glacial Indifference"/>
              </a:rPr>
              <a:t>"In addition to informational content, our website also features a variety of yoga poses, tutrials, and additional benefits. Whether you're dealing with physical pain, stress, or other challenges, we offer solutions and techniques to help you find relief and relaxation."</a:t>
            </a:r>
          </a:p>
          <a:p>
            <a:pPr>
              <a:lnSpc>
                <a:spcPts val="3624"/>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65267" y="7366108"/>
            <a:ext cx="4734603" cy="4114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54963" y="5795119"/>
            <a:ext cx="6837281" cy="4114800"/>
          </a:xfrm>
          <a:prstGeom prst="rect">
            <a:avLst/>
          </a:prstGeom>
        </p:spPr>
      </p:pic>
      <p:sp>
        <p:nvSpPr>
          <p:cNvPr name="TextBox 6" id="6"/>
          <p:cNvSpPr txBox="true"/>
          <p:nvPr/>
        </p:nvSpPr>
        <p:spPr>
          <a:xfrm rot="0">
            <a:off x="1199310" y="2778208"/>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63" t="2250" r="500" b="0"/>
          <a:stretch>
            <a:fillRect/>
          </a:stretch>
        </p:blipFill>
        <p:spPr>
          <a:xfrm flipH="false" flipV="false" rot="0">
            <a:off x="493193" y="1339336"/>
            <a:ext cx="17410809" cy="7918964"/>
          </a:xfrm>
          <a:prstGeom prst="rect">
            <a:avLst/>
          </a:prstGeom>
        </p:spPr>
      </p:pic>
      <p:pic>
        <p:nvPicPr>
          <p:cNvPr name="Picture 3" id="3"/>
          <p:cNvPicPr>
            <a:picLocks noChangeAspect="true"/>
          </p:cNvPicPr>
          <p:nvPr/>
        </p:nvPicPr>
        <p:blipFill>
          <a:blip r:embed="rId3">
            <a:alphaModFix amt="4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2469" y="-1406956"/>
            <a:ext cx="4813501" cy="549258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95" r="0" b="4070"/>
          <a:stretch>
            <a:fillRect/>
          </a:stretch>
        </p:blipFill>
        <p:spPr>
          <a:xfrm flipH="false" flipV="false" rot="0">
            <a:off x="493193" y="358373"/>
            <a:ext cx="17410809" cy="9307234"/>
          </a:xfrm>
          <a:prstGeom prst="rect">
            <a:avLst/>
          </a:prstGeom>
        </p:spPr>
      </p:pic>
      <p:pic>
        <p:nvPicPr>
          <p:cNvPr name="Picture 3" id="3"/>
          <p:cNvPicPr>
            <a:picLocks noChangeAspect="true"/>
          </p:cNvPicPr>
          <p:nvPr/>
        </p:nvPicPr>
        <p:blipFill>
          <a:blip r:embed="rId3">
            <a:alphaModFix amt="4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32469" y="-1406956"/>
            <a:ext cx="4813501" cy="549258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365267" y="7366108"/>
            <a:ext cx="4734603" cy="4114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551227" y="2740689"/>
            <a:ext cx="4216289" cy="304339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79837" y="6690317"/>
            <a:ext cx="2423991"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91260" y="1081339"/>
            <a:ext cx="3733246" cy="4114800"/>
          </a:xfrm>
          <a:prstGeom prst="rect">
            <a:avLst/>
          </a:prstGeom>
        </p:spPr>
      </p:pic>
      <p:sp>
        <p:nvSpPr>
          <p:cNvPr name="TextBox 5" id="5"/>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7440" y="-349084"/>
            <a:ext cx="4813501" cy="54925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6953" y="6431624"/>
            <a:ext cx="1803031" cy="4114800"/>
          </a:xfrm>
          <a:prstGeom prst="rect">
            <a:avLst/>
          </a:prstGeom>
        </p:spPr>
      </p:pic>
      <p:pic>
        <p:nvPicPr>
          <p:cNvPr name="Picture 4" id="4"/>
          <p:cNvPicPr>
            <a:picLocks noChangeAspect="true"/>
          </p:cNvPicPr>
          <p:nvPr/>
        </p:nvPicPr>
        <p:blipFill>
          <a:blip r:embed="rId6">
            <a:alphaModFix amt="6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158149" y="586933"/>
            <a:ext cx="7315200" cy="4056611"/>
          </a:xfrm>
          <a:prstGeom prst="rect">
            <a:avLst/>
          </a:prstGeom>
        </p:spPr>
      </p:pic>
      <p:sp>
        <p:nvSpPr>
          <p:cNvPr name="TextBox 5" id="5"/>
          <p:cNvSpPr txBox="true"/>
          <p:nvPr/>
        </p:nvSpPr>
        <p:spPr>
          <a:xfrm rot="0">
            <a:off x="1879867" y="1933997"/>
            <a:ext cx="3452389"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Features</a:t>
            </a:r>
          </a:p>
        </p:txBody>
      </p:sp>
      <p:sp>
        <p:nvSpPr>
          <p:cNvPr name="TextBox 6" id="6"/>
          <p:cNvSpPr txBox="true"/>
          <p:nvPr/>
        </p:nvSpPr>
        <p:spPr>
          <a:xfrm rot="0">
            <a:off x="5422762" y="3854172"/>
            <a:ext cx="5427923" cy="2333625"/>
          </a:xfrm>
          <a:prstGeom prst="rect">
            <a:avLst/>
          </a:prstGeom>
        </p:spPr>
        <p:txBody>
          <a:bodyPr anchor="t" rtlCol="false" tIns="0" lIns="0" bIns="0" rIns="0">
            <a:spAutoFit/>
          </a:bodyPr>
          <a:lstStyle/>
          <a:p>
            <a:pPr marL="647697" indent="-323848" lvl="1">
              <a:lnSpc>
                <a:spcPts val="3749"/>
              </a:lnSpc>
              <a:buFont typeface="Arial"/>
              <a:buChar char="•"/>
            </a:pPr>
            <a:r>
              <a:rPr lang="en-US" sz="2999" spc="497">
                <a:solidFill>
                  <a:srgbClr val="22423D"/>
                </a:solidFill>
                <a:latin typeface="Glacial Indifference"/>
              </a:rPr>
              <a:t>Learn Yoga without paying expensive fees for yoga classes.</a:t>
            </a:r>
          </a:p>
          <a:p>
            <a:pPr>
              <a:lnSpc>
                <a:spcPts val="3749"/>
              </a:lnSpc>
            </a:pPr>
          </a:p>
        </p:txBody>
      </p:sp>
      <p:sp>
        <p:nvSpPr>
          <p:cNvPr name="TextBox 7" id="7"/>
          <p:cNvSpPr txBox="true"/>
          <p:nvPr/>
        </p:nvSpPr>
        <p:spPr>
          <a:xfrm rot="0">
            <a:off x="11826828" y="3854172"/>
            <a:ext cx="5432472" cy="1400175"/>
          </a:xfrm>
          <a:prstGeom prst="rect">
            <a:avLst/>
          </a:prstGeom>
        </p:spPr>
        <p:txBody>
          <a:bodyPr anchor="t" rtlCol="false" tIns="0" lIns="0" bIns="0" rIns="0">
            <a:spAutoFit/>
          </a:bodyPr>
          <a:lstStyle/>
          <a:p>
            <a:pPr marL="647697" indent="-323848" lvl="1">
              <a:lnSpc>
                <a:spcPts val="3749"/>
              </a:lnSpc>
              <a:buFont typeface="Arial"/>
              <a:buChar char="•"/>
            </a:pPr>
            <a:r>
              <a:rPr lang="en-US" sz="2999" spc="497">
                <a:solidFill>
                  <a:srgbClr val="22423D"/>
                </a:solidFill>
                <a:latin typeface="Glacial Indifference"/>
              </a:rPr>
              <a:t>Reliable and Efficient techniques.</a:t>
            </a:r>
          </a:p>
          <a:p>
            <a:pPr>
              <a:lnSpc>
                <a:spcPts val="3749"/>
              </a:lnSpc>
            </a:pPr>
          </a:p>
        </p:txBody>
      </p:sp>
      <p:sp>
        <p:nvSpPr>
          <p:cNvPr name="TextBox 8" id="8"/>
          <p:cNvSpPr txBox="true"/>
          <p:nvPr/>
        </p:nvSpPr>
        <p:spPr>
          <a:xfrm rot="0">
            <a:off x="5422762" y="6495732"/>
            <a:ext cx="5427923" cy="2800350"/>
          </a:xfrm>
          <a:prstGeom prst="rect">
            <a:avLst/>
          </a:prstGeom>
        </p:spPr>
        <p:txBody>
          <a:bodyPr anchor="t" rtlCol="false" tIns="0" lIns="0" bIns="0" rIns="0">
            <a:spAutoFit/>
          </a:bodyPr>
          <a:lstStyle/>
          <a:p>
            <a:pPr marL="647697" indent="-323848" lvl="1">
              <a:lnSpc>
                <a:spcPts val="3749"/>
              </a:lnSpc>
              <a:buFont typeface="Arial"/>
              <a:buChar char="•"/>
            </a:pPr>
            <a:r>
              <a:rPr lang="en-US" sz="2999" spc="497">
                <a:solidFill>
                  <a:srgbClr val="22423D"/>
                </a:solidFill>
                <a:latin typeface="Glacial Indifference"/>
              </a:rPr>
              <a:t>Search for specific yoga poses or techniques based on the problem or pain you're experiencing</a:t>
            </a:r>
          </a:p>
          <a:p>
            <a:pPr>
              <a:lnSpc>
                <a:spcPts val="3749"/>
              </a:lnSpc>
            </a:pPr>
          </a:p>
        </p:txBody>
      </p:sp>
      <p:sp>
        <p:nvSpPr>
          <p:cNvPr name="TextBox 9" id="9"/>
          <p:cNvSpPr txBox="true"/>
          <p:nvPr/>
        </p:nvSpPr>
        <p:spPr>
          <a:xfrm rot="0">
            <a:off x="11826828" y="6495732"/>
            <a:ext cx="6411113" cy="3658235"/>
          </a:xfrm>
          <a:prstGeom prst="rect">
            <a:avLst/>
          </a:prstGeom>
        </p:spPr>
        <p:txBody>
          <a:bodyPr anchor="t" rtlCol="false" tIns="0" lIns="0" bIns="0" rIns="0">
            <a:spAutoFit/>
          </a:bodyPr>
          <a:lstStyle/>
          <a:p>
            <a:pPr marL="626107" indent="-313054" lvl="1">
              <a:lnSpc>
                <a:spcPts val="3624"/>
              </a:lnSpc>
              <a:buFont typeface="Arial"/>
              <a:buChar char="•"/>
            </a:pPr>
            <a:r>
              <a:rPr lang="en-US" sz="2899" spc="481">
                <a:solidFill>
                  <a:srgbClr val="22423D"/>
                </a:solidFill>
                <a:latin typeface="Glacial Indifference"/>
              </a:rPr>
              <a:t>Our intuitive interface makes it easy for anyone, regardless of their yoga experience, to find the resources and guidance they need to start their yoga journey.</a:t>
            </a:r>
          </a:p>
          <a:p>
            <a:pPr>
              <a:lnSpc>
                <a:spcPts val="362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551227" y="2740689"/>
            <a:ext cx="4216289" cy="3043394"/>
          </a:xfrm>
          <a:prstGeom prst="rect">
            <a:avLst/>
          </a:prstGeom>
        </p:spPr>
      </p:pic>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Techs Used</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0740" y="3141157"/>
            <a:ext cx="4601493" cy="78111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DAFfli_1tfw</dc:identifier>
  <dcterms:modified xsi:type="dcterms:W3CDTF">2011-08-01T06:04:30Z</dcterms:modified>
  <cp:revision>1</cp:revision>
  <dc:title>YogaGenie</dc:title>
</cp:coreProperties>
</file>